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9122" autoAdjust="0"/>
  </p:normalViewPr>
  <p:slideViewPr>
    <p:cSldViewPr>
      <p:cViewPr>
        <p:scale>
          <a:sx n="86" d="100"/>
          <a:sy n="86" d="100"/>
        </p:scale>
        <p:origin x="-2466" y="20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2013-10-11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nu.ac.kr/certificate/request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my.snu.ac.kr/mysn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모서리가 둥근 직사각형 88"/>
          <p:cNvSpPr/>
          <p:nvPr/>
        </p:nvSpPr>
        <p:spPr>
          <a:xfrm>
            <a:off x="836712" y="3275856"/>
            <a:ext cx="7200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268760" y="395536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atin typeface="+mj-lt"/>
                <a:ea typeface="나눔고딕 ExtraBold" panose="020D0904000000000000" pitchFamily="50" charset="-127"/>
              </a:rPr>
              <a:t>증명서 발급방법 변경 안내</a:t>
            </a:r>
            <a:endParaRPr lang="ko-KR" altLang="en-US" sz="2800" b="1" dirty="0">
              <a:latin typeface="+mj-lt"/>
              <a:ea typeface="나눔고딕 ExtraBold" panose="020D09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820" y="1213172"/>
            <a:ext cx="68271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1. </a:t>
            </a:r>
            <a:r>
              <a:rPr lang="en-US" altLang="ko-KR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2013</a:t>
            </a:r>
            <a:r>
              <a:rPr lang="ko-KR" altLang="en-US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년 </a:t>
            </a:r>
            <a:r>
              <a:rPr lang="en-US" altLang="ko-KR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11</a:t>
            </a:r>
            <a:r>
              <a:rPr lang="ko-KR" altLang="en-US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 </a:t>
            </a:r>
            <a:r>
              <a:rPr lang="en-US" altLang="ko-KR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</a:t>
            </a:r>
            <a:r>
              <a:rPr lang="ko-KR" altLang="en-US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일</a:t>
            </a:r>
            <a:r>
              <a:rPr lang="en-US" altLang="ko-KR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</a:t>
            </a:r>
            <a:r>
              <a:rPr lang="en-US" altLang="ko-KR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부터 </a:t>
            </a: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</a:t>
            </a:r>
            <a:r>
              <a:rPr lang="ko-KR" altLang="en-US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자동발급기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서비스 중지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인터넷 발급 서비스 제공</a:t>
            </a:r>
            <a:endParaRPr lang="ko-KR" altLang="en-US" b="1" dirty="0">
              <a:latin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27384" y="2507575"/>
            <a:ext cx="2526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     ① 포털 접속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  (</a:t>
            </a:r>
            <a:r>
              <a:rPr lang="ko-KR" altLang="en-US" dirty="0" err="1" smtClean="0"/>
              <a:t>마이스누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mysnu</a:t>
            </a:r>
            <a:r>
              <a:rPr lang="en-US" altLang="ko-KR" dirty="0" smtClean="0"/>
              <a:t>)</a:t>
            </a:r>
            <a:endParaRPr lang="en-US" altLang="ko-KR" dirty="0" smtClean="0">
              <a:latin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6872" y="2507575"/>
            <a:ext cx="251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   ② 포털</a:t>
            </a:r>
            <a:r>
              <a:rPr lang="en-US" altLang="ko-KR" dirty="0" smtClean="0"/>
              <a:t> </a:t>
            </a:r>
            <a:r>
              <a:rPr lang="ko-KR" altLang="en-US" dirty="0" smtClean="0"/>
              <a:t>로그인</a:t>
            </a:r>
            <a:endParaRPr lang="en-US" altLang="ko-KR" dirty="0" smtClean="0"/>
          </a:p>
          <a:p>
            <a:r>
              <a:rPr lang="en-US" altLang="ko-KR" dirty="0" smtClean="0">
                <a:latin typeface="+mn-ea"/>
              </a:rPr>
              <a:t>       (ID, </a:t>
            </a:r>
            <a:r>
              <a:rPr lang="ko-KR" altLang="en-US" dirty="0" smtClean="0">
                <a:latin typeface="+mn-ea"/>
              </a:rPr>
              <a:t>비밀번호</a:t>
            </a:r>
            <a:r>
              <a:rPr lang="en-US" altLang="ko-KR" dirty="0" smtClean="0">
                <a:latin typeface="+mn-ea"/>
              </a:rPr>
              <a:t>)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10639" y="2507575"/>
            <a:ext cx="1683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③ </a:t>
            </a:r>
            <a:r>
              <a:rPr lang="ko-KR" altLang="en-US" dirty="0" smtClean="0">
                <a:latin typeface="+mn-ea"/>
              </a:rPr>
              <a:t>즉시 발급</a:t>
            </a:r>
            <a:endParaRPr lang="en-US" altLang="ko-KR" dirty="0" smtClean="0">
              <a:latin typeface="+mn-ea"/>
            </a:endParaRPr>
          </a:p>
          <a:p>
            <a:r>
              <a:rPr lang="en-US" altLang="ko-KR" dirty="0" smtClean="0">
                <a:latin typeface="+mn-ea"/>
              </a:rPr>
              <a:t>       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무료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>
              <a:latin typeface="+mn-e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821" y="4235767"/>
            <a:ext cx="68271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3. 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기존 증명서 발급 서비스는 계속 제공</a:t>
            </a: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(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단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자동발급기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및 </a:t>
            </a:r>
            <a:r>
              <a:rPr lang="ko-KR" altLang="en-US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이메일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우편신청 서비스는 중지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20688" y="5076056"/>
            <a:ext cx="865611" cy="8115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2159281" y="5076056"/>
            <a:ext cx="865611" cy="8115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3717032" y="5076056"/>
            <a:ext cx="865611" cy="8115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5301208" y="5076056"/>
            <a:ext cx="865611" cy="8115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1" name="그림 80" descr="fax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1048" y="5220072"/>
            <a:ext cx="569053" cy="535519"/>
          </a:xfrm>
          <a:prstGeom prst="rect">
            <a:avLst/>
          </a:prstGeom>
        </p:spPr>
      </p:pic>
      <p:pic>
        <p:nvPicPr>
          <p:cNvPr id="82" name="그림 81" descr="민원우편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5224" y="5148064"/>
            <a:ext cx="569053" cy="528406"/>
          </a:xfrm>
          <a:prstGeom prst="rect">
            <a:avLst/>
          </a:prstGeom>
        </p:spPr>
      </p:pic>
      <p:pic>
        <p:nvPicPr>
          <p:cNvPr id="83" name="그림 82" descr="인터넷우편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8880" y="5220072"/>
            <a:ext cx="573884" cy="528406"/>
          </a:xfrm>
          <a:prstGeom prst="rect">
            <a:avLst/>
          </a:prstGeom>
        </p:spPr>
      </p:pic>
      <p:pic>
        <p:nvPicPr>
          <p:cNvPr id="84" name="그림 83" descr="방문신청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704" y="5220072"/>
            <a:ext cx="569053" cy="528406"/>
          </a:xfrm>
          <a:prstGeom prst="rect">
            <a:avLst/>
          </a:prstGeom>
        </p:spPr>
      </p:pic>
      <p:sp>
        <p:nvSpPr>
          <p:cNvPr id="85" name="직사각형 84"/>
          <p:cNvSpPr/>
          <p:nvPr/>
        </p:nvSpPr>
        <p:spPr>
          <a:xfrm>
            <a:off x="0" y="464400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altLang="ko-KR" b="1" dirty="0" smtClean="0">
                <a:latin typeface="+mn-ea"/>
              </a:rPr>
              <a:t>        </a:t>
            </a:r>
            <a:endParaRPr lang="en-US" altLang="ko-KR" dirty="0" smtClean="0">
              <a:latin typeface="+mn-ea"/>
            </a:endParaRPr>
          </a:p>
        </p:txBody>
      </p:sp>
      <p:pic>
        <p:nvPicPr>
          <p:cNvPr id="86" name="그림 85" descr="마이스누0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08720" y="3347864"/>
            <a:ext cx="576064" cy="576064"/>
          </a:xfrm>
          <a:prstGeom prst="rect">
            <a:avLst/>
          </a:prstGeom>
        </p:spPr>
      </p:pic>
      <p:sp>
        <p:nvSpPr>
          <p:cNvPr id="90" name="모서리가 둥근 직사각형 89"/>
          <p:cNvSpPr/>
          <p:nvPr/>
        </p:nvSpPr>
        <p:spPr>
          <a:xfrm>
            <a:off x="3284984" y="3275856"/>
            <a:ext cx="7200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모서리가 둥근 직사각형 90"/>
          <p:cNvSpPr/>
          <p:nvPr/>
        </p:nvSpPr>
        <p:spPr>
          <a:xfrm>
            <a:off x="5373216" y="3203848"/>
            <a:ext cx="7200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TextBox 93"/>
          <p:cNvSpPr txBox="1"/>
          <p:nvPr/>
        </p:nvSpPr>
        <p:spPr>
          <a:xfrm>
            <a:off x="188640" y="3059832"/>
            <a:ext cx="682717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ko-KR" sz="1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                                       </a:t>
            </a:r>
          </a:p>
          <a:p>
            <a:pPr marL="342900" indent="-342900">
              <a:lnSpc>
                <a:spcPct val="150000"/>
              </a:lnSpc>
            </a:pP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 </a:t>
            </a:r>
            <a:endParaRPr lang="en-US" altLang="ko-KR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dirty="0" smtClean="0">
                <a:latin typeface="+mn-ea"/>
              </a:rPr>
              <a:t>       </a:t>
            </a:r>
          </a:p>
          <a:p>
            <a:pPr marL="342900" indent="-342900">
              <a:lnSpc>
                <a:spcPct val="150000"/>
              </a:lnSpc>
            </a:pP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ko-KR" altLang="en-US" b="1" dirty="0" smtClean="0">
                <a:latin typeface="+mn-ea"/>
              </a:rPr>
              <a:t>    </a:t>
            </a:r>
            <a:r>
              <a:rPr lang="ko-KR" altLang="en-US" dirty="0" smtClean="0">
                <a:latin typeface="+mn-ea"/>
              </a:rPr>
              <a:t>방문신청   인터넷 우편신청   팩스민원         민원우편</a:t>
            </a:r>
            <a:endParaRPr lang="en-US" altLang="ko-KR" dirty="0" smtClean="0">
              <a:latin typeface="+mn-ea"/>
            </a:endParaRPr>
          </a:p>
          <a:p>
            <a:pPr marL="342900" indent="-342900"/>
            <a:r>
              <a:rPr lang="en-US" altLang="ko-KR" sz="900" dirty="0" smtClean="0">
                <a:latin typeface="+mn-ea"/>
              </a:rPr>
              <a:t>                                           (</a:t>
            </a:r>
            <a:r>
              <a:rPr lang="ko-KR" altLang="en-US" sz="900" dirty="0" smtClean="0">
                <a:latin typeface="+mn-ea"/>
              </a:rPr>
              <a:t>포털 로그인 후 신청 가능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4. 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유의사항</a:t>
            </a:r>
            <a:endParaRPr lang="en-US" altLang="ko-KR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 - 1946</a:t>
            </a:r>
            <a:r>
              <a:rPr lang="ko-KR" altLang="en-US" sz="1400" dirty="0" smtClean="0">
                <a:latin typeface="+mn-ea"/>
              </a:rPr>
              <a:t>년</a:t>
            </a:r>
            <a:r>
              <a:rPr lang="en-US" altLang="ko-KR" sz="1400" dirty="0" smtClean="0">
                <a:latin typeface="+mn-ea"/>
              </a:rPr>
              <a:t>~1986</a:t>
            </a:r>
            <a:r>
              <a:rPr lang="ko-KR" altLang="en-US" sz="1400" dirty="0" smtClean="0">
                <a:latin typeface="+mn-ea"/>
              </a:rPr>
              <a:t>년 </a:t>
            </a:r>
            <a:r>
              <a:rPr lang="ko-KR" altLang="en-US" sz="1400" dirty="0" smtClean="0">
                <a:latin typeface="+mn-ea"/>
              </a:rPr>
              <a:t>사이 </a:t>
            </a:r>
            <a:r>
              <a:rPr lang="ko-KR" altLang="en-US" sz="1400" dirty="0" smtClean="0">
                <a:latin typeface="+mn-ea"/>
              </a:rPr>
              <a:t>졸업생의 경우 인터넷 발급 시 일부 증명서 발급 불가</a:t>
            </a:r>
            <a:endParaRPr lang="en-US" altLang="ko-KR" sz="1400" dirty="0" smtClean="0">
              <a:latin typeface="+mn-ea"/>
            </a:endParaRPr>
          </a:p>
          <a:p>
            <a:pPr marL="342900" indent="-342900"/>
            <a:r>
              <a:rPr lang="en-US" altLang="ko-KR" sz="1400" dirty="0" smtClean="0">
                <a:latin typeface="+mn-ea"/>
              </a:rPr>
              <a:t>      (</a:t>
            </a:r>
            <a:r>
              <a:rPr lang="ko-KR" altLang="en-US" sz="1400" dirty="0" smtClean="0">
                <a:latin typeface="+mn-ea"/>
              </a:rPr>
              <a:t>재적증명서 발급 불가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 영문증명서는 추후 발급 예정</a:t>
            </a:r>
            <a:r>
              <a:rPr lang="en-US" altLang="ko-KR" sz="1400" dirty="0" smtClean="0">
                <a:latin typeface="+mn-ea"/>
              </a:rPr>
              <a:t>)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 - </a:t>
            </a:r>
            <a:r>
              <a:rPr lang="ko-KR" altLang="en-US" sz="1400" dirty="0" smtClean="0">
                <a:latin typeface="+mn-ea"/>
              </a:rPr>
              <a:t>인터넷 발급 및 인터넷 우편신청의 경우 </a:t>
            </a:r>
            <a:r>
              <a:rPr lang="en-US" altLang="ko-KR" sz="1400" b="1" u="sng" dirty="0" smtClean="0">
                <a:latin typeface="+mn-ea"/>
              </a:rPr>
              <a:t>SNU ID,</a:t>
            </a:r>
            <a:r>
              <a:rPr lang="ko-KR" altLang="en-US" sz="1400" b="1" u="sng" dirty="0" smtClean="0">
                <a:latin typeface="+mn-ea"/>
              </a:rPr>
              <a:t> 비밀번호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반드시 필요</a:t>
            </a:r>
            <a:endParaRPr lang="en-US" altLang="ko-KR" sz="1400" dirty="0" smtClean="0">
              <a:latin typeface="+mn-ea"/>
            </a:endParaRPr>
          </a:p>
          <a:p>
            <a:pPr marL="342900" indent="-342900"/>
            <a:r>
              <a:rPr lang="en-US" altLang="ko-KR" sz="1400" dirty="0" smtClean="0">
                <a:latin typeface="+mn-ea"/>
              </a:rPr>
              <a:t>       </a:t>
            </a:r>
            <a:r>
              <a:rPr lang="en-US" altLang="ko-KR" sz="1400" dirty="0" smtClean="0"/>
              <a:t>※ </a:t>
            </a:r>
            <a:r>
              <a:rPr lang="ko-KR" altLang="en-US" sz="1400" dirty="0" smtClean="0"/>
              <a:t>포털</a:t>
            </a:r>
            <a:r>
              <a:rPr lang="en-US" altLang="ko-KR" sz="1400" dirty="0" smtClean="0"/>
              <a:t>(</a:t>
            </a:r>
            <a:r>
              <a:rPr lang="en-US" altLang="ko-KR" sz="1400" dirty="0" smtClean="0">
                <a:hlinkClick r:id="rId7"/>
              </a:rPr>
              <a:t>http://my.snu.ac.kr/mysnu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에서 로그인 후 발급 및 신청 가능</a:t>
            </a:r>
            <a:endParaRPr lang="en-US" altLang="ko-KR" sz="14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 - </a:t>
            </a:r>
            <a:r>
              <a:rPr lang="ko-KR" altLang="en-US" sz="1400" dirty="0" smtClean="0">
                <a:latin typeface="+mn-ea"/>
              </a:rPr>
              <a:t>자세한 방법에 대한 안내는 홈페이지 </a:t>
            </a:r>
            <a:r>
              <a:rPr lang="en-US" altLang="ko-KR" sz="1400" dirty="0" smtClean="0">
                <a:latin typeface="+mn-ea"/>
              </a:rPr>
              <a:t>‘</a:t>
            </a:r>
            <a:r>
              <a:rPr lang="ko-KR" altLang="en-US" sz="1400" dirty="0" smtClean="0">
                <a:latin typeface="+mn-ea"/>
              </a:rPr>
              <a:t>증명서 발급</a:t>
            </a:r>
            <a:r>
              <a:rPr lang="en-US" altLang="ko-KR" sz="1400" dirty="0" smtClean="0">
                <a:latin typeface="+mn-ea"/>
              </a:rPr>
              <a:t>’ </a:t>
            </a:r>
            <a:r>
              <a:rPr lang="ko-KR" altLang="en-US" sz="1400" dirty="0" smtClean="0">
                <a:latin typeface="+mn-ea"/>
              </a:rPr>
              <a:t>참고</a:t>
            </a:r>
            <a:r>
              <a:rPr lang="en-US" altLang="ko-KR" sz="1400" dirty="0" smtClean="0">
                <a:latin typeface="+mn-ea"/>
              </a:rPr>
              <a:t>(10</a:t>
            </a:r>
            <a:r>
              <a:rPr lang="ko-KR" altLang="en-US" sz="1400" dirty="0" smtClean="0">
                <a:latin typeface="+mn-ea"/>
              </a:rPr>
              <a:t>월 말 공지예정</a:t>
            </a:r>
            <a:r>
              <a:rPr lang="en-US" altLang="ko-KR" sz="1400" dirty="0" smtClean="0">
                <a:latin typeface="+mn-ea"/>
              </a:rPr>
              <a:t>)</a:t>
            </a:r>
          </a:p>
          <a:p>
            <a:pPr marL="342900" indent="-342900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/>
              <a:t>※ </a:t>
            </a:r>
            <a:r>
              <a:rPr lang="ko-KR" altLang="en-US" sz="1400" dirty="0" smtClean="0"/>
              <a:t>홈페이지</a:t>
            </a:r>
            <a:r>
              <a:rPr lang="en-US" altLang="ko-KR" sz="1400" dirty="0" smtClean="0"/>
              <a:t>(</a:t>
            </a:r>
            <a:r>
              <a:rPr lang="en-US" altLang="ko-KR" sz="1400" dirty="0" smtClean="0">
                <a:latin typeface="+mn-ea"/>
                <a:hlinkClick r:id="rId8"/>
              </a:rPr>
              <a:t>http://www.snu.ac.kr/certificate/request</a:t>
            </a:r>
            <a:r>
              <a:rPr lang="en-US" altLang="ko-KR" sz="1400" dirty="0" smtClean="0">
                <a:latin typeface="+mn-ea"/>
              </a:rPr>
              <a:t>) </a:t>
            </a:r>
            <a:r>
              <a:rPr lang="ko-KR" altLang="en-US" sz="1400" dirty="0" smtClean="0">
                <a:latin typeface="+mn-ea"/>
              </a:rPr>
              <a:t>참고</a:t>
            </a:r>
            <a:endParaRPr lang="en-US" altLang="ko-KR" sz="1400" dirty="0" smtClean="0">
              <a:latin typeface="+mn-ea"/>
            </a:endParaRPr>
          </a:p>
          <a:p>
            <a:pPr marL="342900" indent="-342900"/>
            <a:r>
              <a:rPr lang="en-US" altLang="ko-KR" sz="1100" dirty="0" smtClean="0">
                <a:latin typeface="+mn-ea"/>
              </a:rPr>
              <a:t> </a:t>
            </a:r>
          </a:p>
        </p:txBody>
      </p:sp>
      <p:pic>
        <p:nvPicPr>
          <p:cNvPr id="35" name="그림 34" descr="마우스0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29000" y="3347864"/>
            <a:ext cx="432047" cy="576926"/>
          </a:xfrm>
          <a:prstGeom prst="rect">
            <a:avLst/>
          </a:prstGeom>
        </p:spPr>
      </p:pic>
      <p:pic>
        <p:nvPicPr>
          <p:cNvPr id="38" name="그림 37" descr="발급02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17232" y="3275856"/>
            <a:ext cx="504056" cy="55513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0820" y="2082447"/>
            <a:ext cx="620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2. 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인터넷  발급  서비스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신설</a:t>
            </a:r>
            <a:r>
              <a:rPr lang="en-US" altLang="ko-KR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40968" y="8436114"/>
            <a:ext cx="3861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sz="1000" dirty="0" smtClean="0"/>
              <a:t>※ </a:t>
            </a:r>
            <a:r>
              <a:rPr lang="ko-KR" altLang="en-US" sz="1000" dirty="0" smtClean="0">
                <a:latin typeface="+mn-ea"/>
              </a:rPr>
              <a:t>문의처 </a:t>
            </a:r>
            <a:r>
              <a:rPr lang="en-US" altLang="ko-KR" sz="1000" dirty="0" smtClean="0">
                <a:latin typeface="+mn-ea"/>
              </a:rPr>
              <a:t> </a:t>
            </a:r>
          </a:p>
          <a:p>
            <a:pPr marL="342900" indent="-342900"/>
            <a:r>
              <a:rPr lang="en-US" altLang="ko-KR" sz="1000" dirty="0" smtClean="0">
                <a:latin typeface="+mn-ea"/>
              </a:rPr>
              <a:t>    - </a:t>
            </a:r>
            <a:r>
              <a:rPr lang="ko-KR" altLang="en-US" sz="1000" dirty="0" smtClean="0">
                <a:latin typeface="+mn-ea"/>
              </a:rPr>
              <a:t>증명신청 </a:t>
            </a:r>
            <a:r>
              <a:rPr lang="ko-KR" altLang="en-US" sz="1000" dirty="0">
                <a:latin typeface="+mn-ea"/>
              </a:rPr>
              <a:t>관련 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err="1" smtClean="0">
                <a:latin typeface="+mn-ea"/>
              </a:rPr>
              <a:t>학사과</a:t>
            </a:r>
            <a:r>
              <a:rPr lang="en-US" altLang="ko-KR" sz="1000" dirty="0" smtClean="0">
                <a:latin typeface="+mn-ea"/>
              </a:rPr>
              <a:t> 02-880-5034, 5036</a:t>
            </a:r>
          </a:p>
          <a:p>
            <a:pPr marL="342900" indent="-342900"/>
            <a:r>
              <a:rPr lang="en-US" altLang="ko-KR" sz="1000" dirty="0" smtClean="0">
                <a:latin typeface="+mn-ea"/>
              </a:rPr>
              <a:t>    - </a:t>
            </a:r>
            <a:r>
              <a:rPr lang="ko-KR" altLang="en-US" sz="1000" dirty="0" err="1">
                <a:latin typeface="+mn-ea"/>
              </a:rPr>
              <a:t>학적확인</a:t>
            </a:r>
            <a:r>
              <a:rPr lang="ko-KR" altLang="en-US" sz="1000" dirty="0">
                <a:latin typeface="+mn-ea"/>
              </a:rPr>
              <a:t> </a:t>
            </a:r>
            <a:r>
              <a:rPr lang="ko-KR" altLang="en-US" sz="1000" dirty="0" smtClean="0">
                <a:latin typeface="+mn-ea"/>
              </a:rPr>
              <a:t>관련 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err="1" smtClean="0">
                <a:latin typeface="+mn-ea"/>
              </a:rPr>
              <a:t>학사과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02-880-5033, 5035</a:t>
            </a:r>
          </a:p>
          <a:p>
            <a:pPr marL="342900" indent="-342900"/>
            <a:r>
              <a:rPr lang="en-US" altLang="ko-KR" sz="1000" dirty="0" smtClean="0">
                <a:latin typeface="+mn-ea"/>
              </a:rPr>
              <a:t>    - </a:t>
            </a:r>
            <a:r>
              <a:rPr lang="ko-KR" altLang="en-US" sz="1000" dirty="0" err="1">
                <a:latin typeface="+mn-ea"/>
              </a:rPr>
              <a:t>마이스누</a:t>
            </a:r>
            <a:r>
              <a:rPr lang="ko-KR" altLang="en-US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ID </a:t>
            </a:r>
            <a:r>
              <a:rPr lang="ko-KR" altLang="en-US" sz="1000" dirty="0" smtClean="0">
                <a:latin typeface="+mn-ea"/>
              </a:rPr>
              <a:t>등 전산관련</a:t>
            </a:r>
            <a:r>
              <a:rPr lang="en-US" altLang="ko-KR" sz="1000" dirty="0" smtClean="0">
                <a:latin typeface="+mn-ea"/>
              </a:rPr>
              <a:t> : </a:t>
            </a:r>
            <a:r>
              <a:rPr lang="ko-KR" altLang="en-US" sz="1000" dirty="0" err="1" smtClean="0">
                <a:latin typeface="+mn-ea"/>
              </a:rPr>
              <a:t>정보화본</a:t>
            </a:r>
            <a:r>
              <a:rPr lang="ko-KR" altLang="en-US" sz="1000" dirty="0" err="1">
                <a:latin typeface="+mn-ea"/>
              </a:rPr>
              <a:t>부</a:t>
            </a:r>
            <a:r>
              <a:rPr lang="en-US" altLang="ko-KR" sz="1000" dirty="0" smtClean="0">
                <a:latin typeface="+mn-ea"/>
              </a:rPr>
              <a:t> 02-880-8282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217</Words>
  <Application>Microsoft Office PowerPoint</Application>
  <PresentationFormat>화면 슬라이드 쇼(4:3)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user</cp:lastModifiedBy>
  <cp:revision>74</cp:revision>
  <dcterms:created xsi:type="dcterms:W3CDTF">2006-10-05T04:04:58Z</dcterms:created>
  <dcterms:modified xsi:type="dcterms:W3CDTF">2013-10-11T05:26:11Z</dcterms:modified>
</cp:coreProperties>
</file>